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3A7-A3C8-4EB1-A99C-AD4F9F76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825DB-63CC-4928-B64F-9E09856A3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85030-6A85-4A4A-B474-06A3C74A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BAAD1-A3DD-4A4A-AE22-300E9D27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AEC95-8CA6-4D9D-A7DA-5BF8D2B9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19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83FD-74EA-467F-B799-A45B5713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58498-2953-41DF-91B3-7A64C2CD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25F6-1FEF-434B-BE05-3313B97B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9905C-2270-4120-ABC9-F1152155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3622-5D8F-4008-90C3-909EB5E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274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6B3E9-34BD-42BD-B158-1F85ACD5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81E3-A3E5-4FC1-87C1-5A70E93F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E6903-4965-4148-B3E6-DBE6AA25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1152-C09D-406C-9C06-E78988D6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5E547-DB73-4EC8-B13B-A7F7BD8B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848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A457-FB87-4F29-9E38-CF3353C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49D7-B75B-4A6D-92A1-89946E894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2C75-4198-4D4C-95FA-48F43450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5659-2073-4F2B-AB58-79240C8B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0049-32E0-4402-A652-ACB79B58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172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899C-D8A3-4072-8F84-2ED688B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DFBD-8325-4A76-9B8E-D56C2D06C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E9880-CFFF-4A69-BF52-96B530A4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6B30B-9A8A-40C3-85E4-8F361FDB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BE55-F30A-43DF-A2BF-0DEAC7AA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487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7043-D842-4847-9C99-D37B095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5773-F397-4DDB-A302-B81D662E3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A112-8DB5-43F8-8820-6E01B6E87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6F4EF-A456-4A2B-B59D-16FB1CAC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BCA0E-703D-4CCC-857E-61E5A0BC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993-5AC4-474D-9A05-E384386D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09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5118-AA5C-41C2-81CC-78229E2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01EF3-A09D-457E-978C-0707C19F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EBE4-36CC-46DF-942F-4EC54474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02C4D-E540-4CDE-9052-91A0E5F9D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8CFA4-D3D1-411C-95A6-D148693B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2D6CF-7E16-45EC-85DC-3370B332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F1C25-8F7F-4F34-B330-791EF6E6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87C72-CEF3-4B03-8646-61F6155E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77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0500-CB5F-4553-8513-437E52AB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0FCCA-6AD9-43C7-8E32-3FD2B6F8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44BE6-FAB6-4B07-818A-A3778749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172D5-4975-4C21-ACE6-9FE599E1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520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C7017-F936-41CE-90AD-96D74ED8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FBDD5-53E4-451C-8EE3-346E6EB4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D78D-CC5B-42AF-8683-1C478B95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322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7D11-3264-4A7F-930C-3FB5F80B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C6CB-D30D-48A0-944F-8FB7BF5B5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741E-BF2A-45D8-A530-B1A885D43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99253-616E-4E13-84C7-B0A84718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C3EEC-71AA-405E-9204-CFDBD88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037B1-B02A-4C85-B42E-DF2D3E03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28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765-9A91-441D-9D03-6C58A41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85962-C13A-4CED-8E12-72FD6AA40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2443D-FBB4-4EB6-8A54-B314FBC76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DE20E-D389-4BF7-9C4B-4F37FB92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BD5F8-A201-4339-B61C-2880E44E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EAE1-C77D-4439-8FBF-606218B1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595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A9880-051A-4B18-83A9-31088E6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6286-B540-47D0-82CC-1CF308C8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9DE6-21F9-4989-BF40-9DA992AAD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D2141-0E8A-431F-96E9-3F755563EA36}" type="datetimeFigureOut">
              <a:rPr lang="hr-HR" smtClean="0"/>
              <a:t>27.9.2021.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DB15-1539-41A1-92D7-03D020EDD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9E49-00B1-4D54-931B-7C13A1FB5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1576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zK0PNwL2G">
            <a:extLst>
              <a:ext uri="{FF2B5EF4-FFF2-40B4-BE49-F238E27FC236}">
                <a16:creationId xmlns:a16="http://schemas.microsoft.com/office/drawing/2014/main" id="{A0CC4F54-5C85-4FCF-8693-C0667E63C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6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3ssutdXNO">
            <a:extLst>
              <a:ext uri="{FF2B5EF4-FFF2-40B4-BE49-F238E27FC236}">
                <a16:creationId xmlns:a16="http://schemas.microsoft.com/office/drawing/2014/main" id="{89558A2A-D940-4203-8405-0AD2653A39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PYKLg6GZe">
            <a:extLst>
              <a:ext uri="{FF2B5EF4-FFF2-40B4-BE49-F238E27FC236}">
                <a16:creationId xmlns:a16="http://schemas.microsoft.com/office/drawing/2014/main" id="{7AA974BE-5ACD-4C09-9780-09DCA6BE5D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r1WbRDEBy">
            <a:extLst>
              <a:ext uri="{FF2B5EF4-FFF2-40B4-BE49-F238E27FC236}">
                <a16:creationId xmlns:a16="http://schemas.microsoft.com/office/drawing/2014/main" id="{29751E7E-AA87-498D-AB0C-15DE85B5E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6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lAAwYwwMS">
            <a:extLst>
              <a:ext uri="{FF2B5EF4-FFF2-40B4-BE49-F238E27FC236}">
                <a16:creationId xmlns:a16="http://schemas.microsoft.com/office/drawing/2014/main" id="{F4014FE3-8B64-4C75-84F7-821CAD8FFC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8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5IJRg9WRI">
            <a:extLst>
              <a:ext uri="{FF2B5EF4-FFF2-40B4-BE49-F238E27FC236}">
                <a16:creationId xmlns:a16="http://schemas.microsoft.com/office/drawing/2014/main" id="{CFE3BDA9-9EC7-4190-802F-1E40CE4F52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C4P5dIJQ8">
            <a:extLst>
              <a:ext uri="{FF2B5EF4-FFF2-40B4-BE49-F238E27FC236}">
                <a16:creationId xmlns:a16="http://schemas.microsoft.com/office/drawing/2014/main" id="{103C466F-AC55-4722-A720-D447703F0B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8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qG6siHts6">
            <a:extLst>
              <a:ext uri="{FF2B5EF4-FFF2-40B4-BE49-F238E27FC236}">
                <a16:creationId xmlns:a16="http://schemas.microsoft.com/office/drawing/2014/main" id="{221EA44F-9551-4736-B0AB-CA85C41246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3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eF27Ng7Cm">
            <a:extLst>
              <a:ext uri="{FF2B5EF4-FFF2-40B4-BE49-F238E27FC236}">
                <a16:creationId xmlns:a16="http://schemas.microsoft.com/office/drawing/2014/main" id="{9317F4AD-D509-43D0-89AF-8D8298237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u0AyXffxf">
            <a:extLst>
              <a:ext uri="{FF2B5EF4-FFF2-40B4-BE49-F238E27FC236}">
                <a16:creationId xmlns:a16="http://schemas.microsoft.com/office/drawing/2014/main" id="{083F24EB-EED5-4DC4-B7A5-B94847A86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fPAhHGKLg">
            <a:extLst>
              <a:ext uri="{FF2B5EF4-FFF2-40B4-BE49-F238E27FC236}">
                <a16:creationId xmlns:a16="http://schemas.microsoft.com/office/drawing/2014/main" id="{8A1CBC6A-CBFD-47E2-A624-14C2C3CB3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lao7Qqzkh">
            <a:extLst>
              <a:ext uri="{FF2B5EF4-FFF2-40B4-BE49-F238E27FC236}">
                <a16:creationId xmlns:a16="http://schemas.microsoft.com/office/drawing/2014/main" id="{FD3FEE05-48EF-4B89-A26E-C81333E73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RA14L9uk4">
            <a:extLst>
              <a:ext uri="{FF2B5EF4-FFF2-40B4-BE49-F238E27FC236}">
                <a16:creationId xmlns:a16="http://schemas.microsoft.com/office/drawing/2014/main" id="{DD2D5B29-A9BA-4426-89DC-CAE0F5388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UmgqTvl36">
            <a:extLst>
              <a:ext uri="{FF2B5EF4-FFF2-40B4-BE49-F238E27FC236}">
                <a16:creationId xmlns:a16="http://schemas.microsoft.com/office/drawing/2014/main" id="{29FDF8CC-71FC-441C-98D2-E557300A38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66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HTngoYxm4">
            <a:extLst>
              <a:ext uri="{FF2B5EF4-FFF2-40B4-BE49-F238E27FC236}">
                <a16:creationId xmlns:a16="http://schemas.microsoft.com/office/drawing/2014/main" id="{FC59D0BC-4B17-4A07-99E6-90819E454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e8AtUh848">
            <a:extLst>
              <a:ext uri="{FF2B5EF4-FFF2-40B4-BE49-F238E27FC236}">
                <a16:creationId xmlns:a16="http://schemas.microsoft.com/office/drawing/2014/main" id="{164306CD-B10E-498F-ACB5-9562B1B64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3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6NObGuzb3">
            <a:extLst>
              <a:ext uri="{FF2B5EF4-FFF2-40B4-BE49-F238E27FC236}">
                <a16:creationId xmlns:a16="http://schemas.microsoft.com/office/drawing/2014/main" id="{696ED80C-49BE-416E-B105-E32C6E1DA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5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gIbUWG68T">
            <a:extLst>
              <a:ext uri="{FF2B5EF4-FFF2-40B4-BE49-F238E27FC236}">
                <a16:creationId xmlns:a16="http://schemas.microsoft.com/office/drawing/2014/main" id="{9D0738AF-E4D0-48FC-8B6C-3C54746A5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0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cXQSXGoyp">
            <a:extLst>
              <a:ext uri="{FF2B5EF4-FFF2-40B4-BE49-F238E27FC236}">
                <a16:creationId xmlns:a16="http://schemas.microsoft.com/office/drawing/2014/main" id="{29AFC400-3932-4F61-9960-91E2F9D7C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1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jrrpbzM45">
            <a:extLst>
              <a:ext uri="{FF2B5EF4-FFF2-40B4-BE49-F238E27FC236}">
                <a16:creationId xmlns:a16="http://schemas.microsoft.com/office/drawing/2014/main" id="{BA7ABFBC-2273-40E1-B710-711D116B35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4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Xqg8j9WuH">
            <a:extLst>
              <a:ext uri="{FF2B5EF4-FFF2-40B4-BE49-F238E27FC236}">
                <a16:creationId xmlns:a16="http://schemas.microsoft.com/office/drawing/2014/main" id="{07AD03DC-C38C-440E-BFFF-DFC17D847B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3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Sv2LyfrWH">
            <a:extLst>
              <a:ext uri="{FF2B5EF4-FFF2-40B4-BE49-F238E27FC236}">
                <a16:creationId xmlns:a16="http://schemas.microsoft.com/office/drawing/2014/main" id="{405AF8F8-0535-4023-B9E9-B0326D2345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yaTD7hbHx">
            <a:extLst>
              <a:ext uri="{FF2B5EF4-FFF2-40B4-BE49-F238E27FC236}">
                <a16:creationId xmlns:a16="http://schemas.microsoft.com/office/drawing/2014/main" id="{319480AE-E0EA-4482-B720-57CAA7D446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HHZTkZ2Uq">
            <a:extLst>
              <a:ext uri="{FF2B5EF4-FFF2-40B4-BE49-F238E27FC236}">
                <a16:creationId xmlns:a16="http://schemas.microsoft.com/office/drawing/2014/main" id="{5A5794AB-C4BF-420F-92DB-089A79DD3E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7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Vt1ytw6mQ">
            <a:extLst>
              <a:ext uri="{FF2B5EF4-FFF2-40B4-BE49-F238E27FC236}">
                <a16:creationId xmlns:a16="http://schemas.microsoft.com/office/drawing/2014/main" id="{C85E15C5-82ED-489D-8EDC-D7F3314F9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QLnArVpo6F">
            <a:extLst>
              <a:ext uri="{FF2B5EF4-FFF2-40B4-BE49-F238E27FC236}">
                <a16:creationId xmlns:a16="http://schemas.microsoft.com/office/drawing/2014/main" id="{DC563C92-13B0-45B2-A228-4135EE8ABA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Oy6sMUZgE">
            <a:extLst>
              <a:ext uri="{FF2B5EF4-FFF2-40B4-BE49-F238E27FC236}">
                <a16:creationId xmlns:a16="http://schemas.microsoft.com/office/drawing/2014/main" id="{541D36D8-69B3-4F3C-B21D-DF4E3B107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IKyNb3cEz">
            <a:extLst>
              <a:ext uri="{FF2B5EF4-FFF2-40B4-BE49-F238E27FC236}">
                <a16:creationId xmlns:a16="http://schemas.microsoft.com/office/drawing/2014/main" id="{8FB1AC60-E4F8-4451-8049-EE03667F30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5BBrUxfMZ">
            <a:extLst>
              <a:ext uri="{FF2B5EF4-FFF2-40B4-BE49-F238E27FC236}">
                <a16:creationId xmlns:a16="http://schemas.microsoft.com/office/drawing/2014/main" id="{26BC3592-2A45-418E-8D02-84B0D0AE65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REitiAnp">
            <a:extLst>
              <a:ext uri="{FF2B5EF4-FFF2-40B4-BE49-F238E27FC236}">
                <a16:creationId xmlns:a16="http://schemas.microsoft.com/office/drawing/2014/main" id="{A9978512-1169-4723-B902-20E3E9605E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329pGYTW7">
            <a:extLst>
              <a:ext uri="{FF2B5EF4-FFF2-40B4-BE49-F238E27FC236}">
                <a16:creationId xmlns:a16="http://schemas.microsoft.com/office/drawing/2014/main" id="{C02CC3B6-3F56-439F-AD73-7F1473F47F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5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yhwFpY6Dr">
            <a:extLst>
              <a:ext uri="{FF2B5EF4-FFF2-40B4-BE49-F238E27FC236}">
                <a16:creationId xmlns:a16="http://schemas.microsoft.com/office/drawing/2014/main" id="{C7E8FC26-AEAA-41EC-81BC-7C48F7F4F8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2</cp:revision>
  <cp:lastPrinted>2021-09-28T09:56:58Z</cp:lastPrinted>
  <dcterms:created xsi:type="dcterms:W3CDTF">2021-09-27T11:41:59Z</dcterms:created>
  <dcterms:modified xsi:type="dcterms:W3CDTF">2021-09-28T10:13:30Z</dcterms:modified>
</cp:coreProperties>
</file>